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2"/>
            <p14:sldId id="403"/>
            <p14:sldId id="40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100" d="100"/>
          <a:sy n="100" d="100"/>
        </p:scale>
        <p:origin x="588" y="223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5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6117059"/>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IoT</a:t>
            </a:r>
          </a:p>
          <a:p>
            <a:pPr marL="557213" lvl="1" indent="-214313">
              <a:buFont typeface="Arial" panose="020B0604020202020204" pitchFamily="34" charset="0"/>
              <a:buChar char="•"/>
            </a:pPr>
            <a:r>
              <a:rPr kumimoji="1" lang="en-US" altLang="ja-JP" sz="1350" dirty="0"/>
              <a:t>Publish-subscribe-based messaging protocol, works on top or TCP/IP</a:t>
            </a:r>
            <a:endParaRPr kumimoji="1" lang="ja-JP" altLang="en-US" sz="135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28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5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17388</TotalTime>
  <Words>34571</Words>
  <Application>Microsoft Office PowerPoint</Application>
  <PresentationFormat>On-screen Show (4:3)</PresentationFormat>
  <Paragraphs>2746</Paragraphs>
  <Slides>148</Slides>
  <Notes>3</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148</vt:i4>
      </vt:variant>
    </vt:vector>
  </HeadingPairs>
  <TitlesOfParts>
    <vt:vector size="176"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2169</cp:revision>
  <dcterms:created xsi:type="dcterms:W3CDTF">2016-01-14T23:49:10Z</dcterms:created>
  <dcterms:modified xsi:type="dcterms:W3CDTF">2018-05-14T22:06:58Z</dcterms:modified>
</cp:coreProperties>
</file>